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8" r:id="rId3"/>
    <p:sldId id="289" r:id="rId4"/>
    <p:sldId id="290" r:id="rId5"/>
    <p:sldId id="293" r:id="rId6"/>
    <p:sldId id="295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4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4C6D5-7158-4A42-A60C-ACCE1B4746C8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D21C-B81D-4A6A-9B87-89A1163A9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7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CB48A-6025-40E3-8C78-89C5CC13B6A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ACD3C-2C6E-4563-93C2-F51603E7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3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9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9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C028-E6DA-4E7E-AAFD-D9BA51D19286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8472-CF7D-483C-910C-E3D8066DBD0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F8E4-6730-412B-92D1-5FD6F0A0AAB2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F073-2C42-4FC7-9A43-DCFE378B0BE5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3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21AF-7FB4-4EC7-B97C-25CF0444B187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05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9E59-DE94-4E04-8D0B-A5B82DBC3F18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D08-7D04-4D88-9FB6-DF24FD3DEF54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7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406D-DB10-4852-BBC4-EEE78CD97B6D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A5CE-2F68-4BAB-995A-CE748EB02A1E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E1E2-BA46-475E-A9D4-D9054540D04F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D802-ADAE-4D59-95ED-9E32D92DE3D2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DDFE-D799-4C4F-A248-ADC5F5B559AE}" type="datetime1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4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AC96-B230-4654-9309-BE3614FE4ABF}" type="datetime1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B4DD-84CE-41F3-BE39-B72DDE642295}" type="datetime1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3296-E44A-4CD5-B344-8E2826A7B25B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4BAA-C9EE-48BA-9E15-45DD3E55F333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4DEE5-86C4-4F9A-B218-A6A122C46C6A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6.emf"/><Relationship Id="rId5" Type="http://schemas.openxmlformats.org/officeDocument/2006/relationships/image" Target="../media/image29.jpe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6.png"/><Relationship Id="rId3" Type="http://schemas.microsoft.com/office/2007/relationships/media" Target="../media/media11.wma"/><Relationship Id="rId7" Type="http://schemas.openxmlformats.org/officeDocument/2006/relationships/image" Target="../media/image31.emf"/><Relationship Id="rId12" Type="http://schemas.openxmlformats.org/officeDocument/2006/relationships/image" Target="../media/image35.emf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0.emf"/><Relationship Id="rId11" Type="http://schemas.openxmlformats.org/officeDocument/2006/relationships/image" Target="../media/image3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emf"/><Relationship Id="rId4" Type="http://schemas.openxmlformats.org/officeDocument/2006/relationships/audio" Target="../media/media11.wma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emf"/><Relationship Id="rId5" Type="http://schemas.openxmlformats.org/officeDocument/2006/relationships/image" Target="../media/image37.emf"/><Relationship Id="rId10" Type="http://schemas.openxmlformats.org/officeDocument/2006/relationships/image" Target="../media/image6.png"/><Relationship Id="rId4" Type="http://schemas.openxmlformats.org/officeDocument/2006/relationships/image" Target="../media/image36.emf"/><Relationship Id="rId9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2.emf"/><Relationship Id="rId11" Type="http://schemas.openxmlformats.org/officeDocument/2006/relationships/image" Target="../media/image6.png"/><Relationship Id="rId5" Type="http://schemas.openxmlformats.org/officeDocument/2006/relationships/image" Target="../media/image41.emf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emf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1.emf"/><Relationship Id="rId5" Type="http://schemas.openxmlformats.org/officeDocument/2006/relationships/image" Target="../media/image2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emf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emf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openxmlformats.org/officeDocument/2006/relationships/image" Target="../media/image12.emf"/><Relationship Id="rId4" Type="http://schemas.openxmlformats.org/officeDocument/2006/relationships/image" Target="../media/image7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4.emf"/><Relationship Id="rId5" Type="http://schemas.openxmlformats.org/officeDocument/2006/relationships/image" Target="../media/image2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1.emf"/><Relationship Id="rId5" Type="http://schemas.openxmlformats.org/officeDocument/2006/relationships/image" Target="../media/image2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4.emf"/><Relationship Id="rId5" Type="http://schemas.openxmlformats.org/officeDocument/2006/relationships/image" Target="../media/image2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emf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6.emf"/><Relationship Id="rId5" Type="http://schemas.openxmlformats.org/officeDocument/2006/relationships/image" Target="../media/image2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8.gif"/><Relationship Id="rId5" Type="http://schemas.openxmlformats.org/officeDocument/2006/relationships/image" Target="../media/image26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0"/>
            <a:ext cx="8267700" cy="995363"/>
          </a:xfrm>
        </p:spPr>
        <p:txBody>
          <a:bodyPr/>
          <a:lstStyle/>
          <a:p>
            <a:r>
              <a:rPr lang="fa-IR" dirty="0" smtClean="0"/>
              <a:t>        به خداوند جان وخرد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45108"/>
            <a:ext cx="11132820" cy="393192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                    درس ماشین مخصوص</a:t>
            </a:r>
          </a:p>
          <a:p>
            <a:r>
              <a:rPr lang="fa-IR" sz="4800" dirty="0" smtClean="0"/>
              <a:t>آموزشکده فنی امام جعفر صادق(ع) استانه      اشرفیه</a:t>
            </a:r>
          </a:p>
          <a:p>
            <a:r>
              <a:rPr lang="fa-IR" sz="4800" dirty="0" smtClean="0"/>
              <a:t>       مدرس: بهزاد قربانزاد گوهری</a:t>
            </a:r>
          </a:p>
          <a:p>
            <a:r>
              <a:rPr lang="fa-IR" sz="2800" dirty="0" smtClean="0"/>
              <a:t>                       فایل صوتی جلسه سوم</a:t>
            </a:r>
            <a:endParaRPr lang="fa-IR" sz="2800" dirty="0"/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" y="1912356"/>
            <a:ext cx="5436711" cy="42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683" y="434164"/>
            <a:ext cx="7295319" cy="9374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10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457" y="126910"/>
            <a:ext cx="5489545" cy="4826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290496" y="2059488"/>
            <a:ext cx="8522019" cy="574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6673" y="1249743"/>
            <a:ext cx="8385842" cy="59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0138" y="2851058"/>
            <a:ext cx="8858873" cy="57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1069" y="3784553"/>
            <a:ext cx="6549408" cy="528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810" y="3824641"/>
            <a:ext cx="3261260" cy="53981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11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00" y="881907"/>
            <a:ext cx="10053034" cy="104290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15209" y="2088602"/>
            <a:ext cx="7855267" cy="750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120" y="3166321"/>
            <a:ext cx="8501889" cy="709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059" y="4203551"/>
            <a:ext cx="8553739" cy="111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100" y="5648657"/>
            <a:ext cx="8191852" cy="929493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12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743" y="224723"/>
            <a:ext cx="7436418" cy="68967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369791" y="1421557"/>
            <a:ext cx="2242470" cy="617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114" y="2124815"/>
            <a:ext cx="5253628" cy="6291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06019" y="5718412"/>
            <a:ext cx="2067984" cy="688075"/>
          </a:xfrm>
        </p:spPr>
        <p:txBody>
          <a:bodyPr/>
          <a:lstStyle/>
          <a:p>
            <a:fld id="{6EB0BC4B-659A-4F0D-8F0C-C97E86A80D33}" type="slidenum">
              <a:rPr lang="en-US" smtClean="0"/>
              <a:t>13</a:t>
            </a:fld>
            <a:r>
              <a:rPr lang="en-US" sz="4000" dirty="0" smtClean="0"/>
              <a:t>*****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273" y="1984517"/>
            <a:ext cx="3269841" cy="909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4333" y="3076877"/>
            <a:ext cx="7687927" cy="7360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256" y="882838"/>
            <a:ext cx="1365252" cy="94013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01292" y="2008596"/>
            <a:ext cx="6762338" cy="3775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508" y="815121"/>
            <a:ext cx="1454624" cy="849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34330"/>
            <a:ext cx="3401292" cy="45192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87606" y="1905839"/>
            <a:ext cx="6537277" cy="4135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755" y="761999"/>
            <a:ext cx="2364773" cy="7963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786" y="459825"/>
            <a:ext cx="2890069" cy="5973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16</a:t>
            </a:fld>
            <a:r>
              <a:rPr lang="en-US" sz="2800" dirty="0" smtClean="0"/>
              <a:t>***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3" y="1199917"/>
            <a:ext cx="9674526" cy="1268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1" y="3978036"/>
            <a:ext cx="3435656" cy="677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42" y="2754397"/>
            <a:ext cx="5694001" cy="3652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636" y="1198325"/>
            <a:ext cx="5192317" cy="749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36" y="3429560"/>
            <a:ext cx="4433681" cy="18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420" y="2243972"/>
            <a:ext cx="5026347" cy="550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531" y="5682681"/>
            <a:ext cx="3291263" cy="10489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2</a:t>
            </a:fld>
            <a:r>
              <a:rPr lang="en-US" sz="4000" dirty="0" smtClean="0"/>
              <a:t>****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1741" y="762000"/>
            <a:ext cx="393572" cy="1182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062" y="1124718"/>
            <a:ext cx="5736140" cy="594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062" y="1944637"/>
            <a:ext cx="5644215" cy="54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5313" y="1907631"/>
            <a:ext cx="263749" cy="572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982" y="2717300"/>
            <a:ext cx="3457296" cy="734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981" y="268851"/>
            <a:ext cx="2852222" cy="4931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06" y="379410"/>
            <a:ext cx="2775570" cy="603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744" y="1391028"/>
            <a:ext cx="8173797" cy="1306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19" y="2919605"/>
            <a:ext cx="4779725" cy="24753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4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100" y="123256"/>
            <a:ext cx="2869682" cy="63874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1460" y="0"/>
            <a:ext cx="4626753" cy="237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3240" y="2374352"/>
            <a:ext cx="7321802" cy="1818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129" y="4193113"/>
            <a:ext cx="7932913" cy="13133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5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544" y="622780"/>
            <a:ext cx="2990408" cy="748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176" y="1384780"/>
            <a:ext cx="5598204" cy="307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67" y="4000501"/>
            <a:ext cx="4716839" cy="23937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6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574" y="1874520"/>
            <a:ext cx="9724796" cy="2251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545" y="762000"/>
            <a:ext cx="5581407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7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112" y="1276854"/>
            <a:ext cx="4839388" cy="4601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129" y="192864"/>
            <a:ext cx="6504647" cy="83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098" y="1897380"/>
            <a:ext cx="6568313" cy="37269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8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683" y="434164"/>
            <a:ext cx="7295319" cy="937436"/>
          </a:xfrm>
          <a:prstGeom prst="rect">
            <a:avLst/>
          </a:prstGeom>
        </p:spPr>
      </p:pic>
      <p:pic>
        <p:nvPicPr>
          <p:cNvPr id="2054" name="Picture 6" descr="Image result for â«Ø§ÙÚ©ØªØ±ÙÙÙØªÙØ± ÙØ·Ø¨ ÚØ§Ú©Ø¯Ø§Ø±â¬â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67" y="1371600"/>
            <a:ext cx="7251065" cy="55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4" y="161997"/>
            <a:ext cx="2857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9</a:t>
            </a:fld>
            <a:r>
              <a:rPr lang="en-US" sz="4000" dirty="0" smtClean="0"/>
              <a:t>****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50</Words>
  <Application>Microsoft Office PowerPoint</Application>
  <PresentationFormat>Widescreen</PresentationFormat>
  <Paragraphs>23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Tahoma</vt:lpstr>
      <vt:lpstr>Trebuchet MS</vt:lpstr>
      <vt:lpstr>Wingdings 3</vt:lpstr>
      <vt:lpstr>Facet</vt:lpstr>
      <vt:lpstr>        به خداوند جان وخرد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خداوند جان وخرد</dc:title>
  <dc:creator>Behzad PC</dc:creator>
  <cp:lastModifiedBy>Behzad PC</cp:lastModifiedBy>
  <cp:revision>119</cp:revision>
  <dcterms:created xsi:type="dcterms:W3CDTF">2018-09-29T09:59:13Z</dcterms:created>
  <dcterms:modified xsi:type="dcterms:W3CDTF">2020-04-04T16:46:21Z</dcterms:modified>
</cp:coreProperties>
</file>